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fonctions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956A804-B809-C495-CB2F-7925F1C8F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232" y="19326"/>
            <a:ext cx="9423400" cy="1325563"/>
          </a:xfrm>
        </p:spPr>
        <p:txBody>
          <a:bodyPr/>
          <a:lstStyle/>
          <a:p>
            <a:r>
              <a:rPr lang="fr-FR" b="1" dirty="0"/>
              <a:t>Donne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Quand arriveront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 amis ? </a:t>
            </a:r>
          </a:p>
          <a:p>
            <a:endParaRPr lang="fr-FR" sz="1800" u="sng" dirty="0">
              <a:solidFill>
                <a:srgbClr val="9EC979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800" u="sng" dirty="0">
              <a:solidFill>
                <a:srgbClr val="9EC979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8E34EDA-31F7-4902-7439-418B307FF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49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sujet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35F7BB0-7608-AE0A-2C1C-83EB7B8A32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945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232" y="19326"/>
            <a:ext cx="9423400" cy="1325563"/>
          </a:xfrm>
        </p:spPr>
        <p:txBody>
          <a:bodyPr/>
          <a:lstStyle/>
          <a:p>
            <a:r>
              <a:rPr lang="fr-FR" b="1" dirty="0"/>
              <a:t>Donne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petit enfant adore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 nouvelle trottinette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DE7082C-5251-536D-EA4E-1D7711003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complément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0BC2DA5-E452-4A4E-3AEB-D933B54B67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232" y="19326"/>
            <a:ext cx="9423400" cy="1325563"/>
          </a:xfrm>
        </p:spPr>
        <p:txBody>
          <a:bodyPr/>
          <a:lstStyle/>
          <a:p>
            <a:r>
              <a:rPr lang="fr-FR" b="1" dirty="0"/>
              <a:t>Donne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Demain, </a:t>
            </a:r>
            <a:r>
              <a:rPr lang="fr-FR" sz="3600" u="sng" dirty="0"/>
              <a:t>la pluie </a:t>
            </a:r>
            <a:r>
              <a:rPr lang="fr-FR" sz="3600" dirty="0"/>
              <a:t>tombera.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40CE2DA-33F7-93F7-A1DA-5EE244E30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720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sujet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0696DDA-C444-789D-04C0-193A658B7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247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232" y="19326"/>
            <a:ext cx="9423400" cy="1325563"/>
          </a:xfrm>
        </p:spPr>
        <p:txBody>
          <a:bodyPr/>
          <a:lstStyle/>
          <a:p>
            <a:r>
              <a:rPr lang="fr-FR" b="1" dirty="0"/>
              <a:t>Donne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/>
              <a:t>Les ours polaires </a:t>
            </a:r>
            <a:r>
              <a:rPr lang="fr-FR" sz="3600" u="sng" dirty="0"/>
              <a:t>glissent</a:t>
            </a:r>
            <a:r>
              <a:rPr lang="fr-FR" sz="3600" dirty="0"/>
              <a:t> sur la banquise.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fr-FR" sz="3600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BCC26CA-26B9-E4CD-7F51-1CA2EAD22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299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verbe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3B824AB-36CF-7C53-4E36-8BC02F138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329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232" y="19326"/>
            <a:ext cx="9423400" cy="1325563"/>
          </a:xfrm>
        </p:spPr>
        <p:txBody>
          <a:bodyPr/>
          <a:lstStyle/>
          <a:p>
            <a:r>
              <a:rPr lang="fr-FR" b="1" dirty="0"/>
              <a:t>Donne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u="sng" dirty="0"/>
              <a:t>En hiver</a:t>
            </a:r>
            <a:r>
              <a:rPr lang="fr-FR" sz="3600" dirty="0"/>
              <a:t>, nous jouons avec notre luge.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54686E6-BF20-B903-196E-CC8F9D9C4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399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complément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3F1E9CD-6B87-67EE-3BAF-7FCFA4FDE1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4493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124</Words>
  <Application>Microsoft Office PowerPoint</Application>
  <PresentationFormat>Grand écran</PresentationFormat>
  <Paragraphs>54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Thème Office</vt:lpstr>
      <vt:lpstr>Rituel 1</vt:lpstr>
      <vt:lpstr>Donne la fonction du groupe souligné</vt:lpstr>
      <vt:lpstr>Correction</vt:lpstr>
      <vt:lpstr>Donne la fonction du groupe souligné</vt:lpstr>
      <vt:lpstr>Correction</vt:lpstr>
      <vt:lpstr>Donne la fonction du groupe souligné</vt:lpstr>
      <vt:lpstr>Correction</vt:lpstr>
      <vt:lpstr>Donne la fonction du groupe souligné</vt:lpstr>
      <vt:lpstr>Correction</vt:lpstr>
      <vt:lpstr>Donne la fonction du groupe souligné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29</cp:revision>
  <dcterms:created xsi:type="dcterms:W3CDTF">2021-07-17T07:25:24Z</dcterms:created>
  <dcterms:modified xsi:type="dcterms:W3CDTF">2022-08-06T15:05:55Z</dcterms:modified>
</cp:coreProperties>
</file>